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52" r:id="rId2"/>
    <p:sldId id="362" r:id="rId3"/>
    <p:sldId id="363" r:id="rId4"/>
    <p:sldId id="27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D4C1F0-39BD-4F85-BE69-7295772BEA22}" v="1" dt="2024-04-22T15:30:35.1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9" autoAdjust="0"/>
    <p:restoredTop sz="94660"/>
  </p:normalViewPr>
  <p:slideViewPr>
    <p:cSldViewPr snapToGrid="0">
      <p:cViewPr varScale="1">
        <p:scale>
          <a:sx n="38" d="100"/>
          <a:sy n="38" d="100"/>
        </p:scale>
        <p:origin x="38" y="9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2D879EA1-1BC3-4F45-A3D2-D380DC8D3318}"/>
    <pc:docChg chg="custSel delSld modSld">
      <pc:chgData name="Charles Robbins" userId="2a2c6b74727e6a50" providerId="LiveId" clId="{2D879EA1-1BC3-4F45-A3D2-D380DC8D3318}" dt="2023-05-31T17:26:55.327" v="53" actId="20577"/>
      <pc:docMkLst>
        <pc:docMk/>
      </pc:docMkLst>
      <pc:sldChg chg="delSp modSp mod">
        <pc:chgData name="Charles Robbins" userId="2a2c6b74727e6a50" providerId="LiveId" clId="{2D879EA1-1BC3-4F45-A3D2-D380DC8D3318}" dt="2023-05-31T17:26:37.450" v="29" actId="20577"/>
        <pc:sldMkLst>
          <pc:docMk/>
          <pc:sldMk cId="539607704" sldId="259"/>
        </pc:sldMkLst>
        <pc:spChg chg="mod">
          <ac:chgData name="Charles Robbins" userId="2a2c6b74727e6a50" providerId="LiveId" clId="{2D879EA1-1BC3-4F45-A3D2-D380DC8D3318}" dt="2023-05-31T17:26:04.424" v="0" actId="20577"/>
          <ac:spMkLst>
            <pc:docMk/>
            <pc:sldMk cId="539607704" sldId="259"/>
            <ac:spMk id="3" creationId="{68BACC78-7E3B-DB4E-2A0A-37A524E5454A}"/>
          </ac:spMkLst>
        </pc:spChg>
        <pc:spChg chg="mod">
          <ac:chgData name="Charles Robbins" userId="2a2c6b74727e6a50" providerId="LiveId" clId="{2D879EA1-1BC3-4F45-A3D2-D380DC8D3318}" dt="2023-05-31T17:26:37.450" v="29" actId="20577"/>
          <ac:spMkLst>
            <pc:docMk/>
            <pc:sldMk cId="539607704" sldId="259"/>
            <ac:spMk id="5" creationId="{7968BE0D-9F0A-E0F1-FACC-FC07D7AC577E}"/>
          </ac:spMkLst>
        </pc:spChg>
        <pc:picChg chg="del">
          <ac:chgData name="Charles Robbins" userId="2a2c6b74727e6a50" providerId="LiveId" clId="{2D879EA1-1BC3-4F45-A3D2-D380DC8D3318}" dt="2023-05-31T17:26:07.545" v="1" actId="478"/>
          <ac:picMkLst>
            <pc:docMk/>
            <pc:sldMk cId="539607704" sldId="259"/>
            <ac:picMk id="7" creationId="{54DD8B17-E1AD-1FA9-B1C5-092220323534}"/>
          </ac:picMkLst>
        </pc:picChg>
      </pc:sldChg>
      <pc:sldChg chg="modSp mod">
        <pc:chgData name="Charles Robbins" userId="2a2c6b74727e6a50" providerId="LiveId" clId="{2D879EA1-1BC3-4F45-A3D2-D380DC8D3318}" dt="2023-05-31T17:26:25.272" v="17" actId="20577"/>
        <pc:sldMkLst>
          <pc:docMk/>
          <pc:sldMk cId="409111758" sldId="271"/>
        </pc:sldMkLst>
        <pc:spChg chg="mod">
          <ac:chgData name="Charles Robbins" userId="2a2c6b74727e6a50" providerId="LiveId" clId="{2D879EA1-1BC3-4F45-A3D2-D380DC8D3318}" dt="2023-05-31T17:26:25.272" v="17" actId="20577"/>
          <ac:spMkLst>
            <pc:docMk/>
            <pc:sldMk cId="409111758" sldId="271"/>
            <ac:spMk id="5" creationId="{17757B81-54DF-48C6-0EBB-44F3708E31C7}"/>
          </ac:spMkLst>
        </pc:spChg>
      </pc:sldChg>
      <pc:sldChg chg="modSp mod">
        <pc:chgData name="Charles Robbins" userId="2a2c6b74727e6a50" providerId="LiveId" clId="{2D879EA1-1BC3-4F45-A3D2-D380DC8D3318}" dt="2023-05-31T17:26:55.327" v="53" actId="20577"/>
        <pc:sldMkLst>
          <pc:docMk/>
          <pc:sldMk cId="1316826775" sldId="352"/>
        </pc:sldMkLst>
        <pc:spChg chg="mod">
          <ac:chgData name="Charles Robbins" userId="2a2c6b74727e6a50" providerId="LiveId" clId="{2D879EA1-1BC3-4F45-A3D2-D380DC8D3318}" dt="2023-05-31T17:26:46.173" v="41" actId="20577"/>
          <ac:spMkLst>
            <pc:docMk/>
            <pc:sldMk cId="1316826775" sldId="352"/>
            <ac:spMk id="3" creationId="{BED4311B-EC27-417D-89A0-BD3EC0FA7B20}"/>
          </ac:spMkLst>
        </pc:spChg>
        <pc:spChg chg="mod">
          <ac:chgData name="Charles Robbins" userId="2a2c6b74727e6a50" providerId="LiveId" clId="{2D879EA1-1BC3-4F45-A3D2-D380DC8D3318}" dt="2023-05-31T17:26:55.327" v="53" actId="20577"/>
          <ac:spMkLst>
            <pc:docMk/>
            <pc:sldMk cId="1316826775" sldId="352"/>
            <ac:spMk id="6" creationId="{5DB86B05-6691-CDDC-2587-B8CC80E23767}"/>
          </ac:spMkLst>
        </pc:spChg>
      </pc:sldChg>
      <pc:sldChg chg="del">
        <pc:chgData name="Charles Robbins" userId="2a2c6b74727e6a50" providerId="LiveId" clId="{2D879EA1-1BC3-4F45-A3D2-D380DC8D3318}" dt="2023-05-31T17:26:10.873" v="2" actId="47"/>
        <pc:sldMkLst>
          <pc:docMk/>
          <pc:sldMk cId="880498524" sldId="353"/>
        </pc:sldMkLst>
      </pc:sldChg>
      <pc:sldChg chg="del">
        <pc:chgData name="Charles Robbins" userId="2a2c6b74727e6a50" providerId="LiveId" clId="{2D879EA1-1BC3-4F45-A3D2-D380DC8D3318}" dt="2023-05-31T17:26:11.761" v="3" actId="47"/>
        <pc:sldMkLst>
          <pc:docMk/>
          <pc:sldMk cId="4211792605" sldId="354"/>
        </pc:sldMkLst>
      </pc:sldChg>
      <pc:sldChg chg="del">
        <pc:chgData name="Charles Robbins" userId="2a2c6b74727e6a50" providerId="LiveId" clId="{2D879EA1-1BC3-4F45-A3D2-D380DC8D3318}" dt="2023-05-31T17:26:12.692" v="4" actId="47"/>
        <pc:sldMkLst>
          <pc:docMk/>
          <pc:sldMk cId="1478474877" sldId="355"/>
        </pc:sldMkLst>
      </pc:sldChg>
      <pc:sldChg chg="del">
        <pc:chgData name="Charles Robbins" userId="2a2c6b74727e6a50" providerId="LiveId" clId="{2D879EA1-1BC3-4F45-A3D2-D380DC8D3318}" dt="2023-05-31T17:26:13.615" v="5" actId="47"/>
        <pc:sldMkLst>
          <pc:docMk/>
          <pc:sldMk cId="2951511336" sldId="356"/>
        </pc:sldMkLst>
      </pc:sldChg>
    </pc:docChg>
  </pc:docChgLst>
  <pc:docChgLst>
    <pc:chgData name="Charles Robbins" userId="2a2c6b74727e6a50" providerId="LiveId" clId="{FED4C1F0-39BD-4F85-BE69-7295772BEA22}"/>
    <pc:docChg chg="undo custSel addSld delSld modSld">
      <pc:chgData name="Charles Robbins" userId="2a2c6b74727e6a50" providerId="LiveId" clId="{FED4C1F0-39BD-4F85-BE69-7295772BEA22}" dt="2024-04-22T15:35:27.102" v="140" actId="692"/>
      <pc:docMkLst>
        <pc:docMk/>
      </pc:docMkLst>
      <pc:sldChg chg="del">
        <pc:chgData name="Charles Robbins" userId="2a2c6b74727e6a50" providerId="LiveId" clId="{FED4C1F0-39BD-4F85-BE69-7295772BEA22}" dt="2024-04-22T15:25:32.285" v="19" actId="47"/>
        <pc:sldMkLst>
          <pc:docMk/>
          <pc:sldMk cId="539607704" sldId="259"/>
        </pc:sldMkLst>
      </pc:sldChg>
      <pc:sldChg chg="del">
        <pc:chgData name="Charles Robbins" userId="2a2c6b74727e6a50" providerId="LiveId" clId="{FED4C1F0-39BD-4F85-BE69-7295772BEA22}" dt="2024-04-22T15:25:35.383" v="27" actId="47"/>
        <pc:sldMkLst>
          <pc:docMk/>
          <pc:sldMk cId="1913299325" sldId="263"/>
        </pc:sldMkLst>
      </pc:sldChg>
      <pc:sldChg chg="modSp mod">
        <pc:chgData name="Charles Robbins" userId="2a2c6b74727e6a50" providerId="LiveId" clId="{FED4C1F0-39BD-4F85-BE69-7295772BEA22}" dt="2024-04-22T15:25:25.493" v="18" actId="20577"/>
        <pc:sldMkLst>
          <pc:docMk/>
          <pc:sldMk cId="1316826775" sldId="352"/>
        </pc:sldMkLst>
        <pc:spChg chg="mod">
          <ac:chgData name="Charles Robbins" userId="2a2c6b74727e6a50" providerId="LiveId" clId="{FED4C1F0-39BD-4F85-BE69-7295772BEA22}" dt="2024-04-22T15:25:25.493" v="18" actId="20577"/>
          <ac:spMkLst>
            <pc:docMk/>
            <pc:sldMk cId="1316826775" sldId="352"/>
            <ac:spMk id="3" creationId="{BED4311B-EC27-417D-89A0-BD3EC0FA7B20}"/>
          </ac:spMkLst>
        </pc:spChg>
      </pc:sldChg>
      <pc:sldChg chg="del">
        <pc:chgData name="Charles Robbins" userId="2a2c6b74727e6a50" providerId="LiveId" clId="{FED4C1F0-39BD-4F85-BE69-7295772BEA22}" dt="2024-04-22T15:25:32.729" v="20" actId="47"/>
        <pc:sldMkLst>
          <pc:docMk/>
          <pc:sldMk cId="1394728015" sldId="353"/>
        </pc:sldMkLst>
      </pc:sldChg>
      <pc:sldChg chg="del">
        <pc:chgData name="Charles Robbins" userId="2a2c6b74727e6a50" providerId="LiveId" clId="{FED4C1F0-39BD-4F85-BE69-7295772BEA22}" dt="2024-04-22T15:25:33.100" v="21" actId="47"/>
        <pc:sldMkLst>
          <pc:docMk/>
          <pc:sldMk cId="2847472095" sldId="354"/>
        </pc:sldMkLst>
      </pc:sldChg>
      <pc:sldChg chg="del">
        <pc:chgData name="Charles Robbins" userId="2a2c6b74727e6a50" providerId="LiveId" clId="{FED4C1F0-39BD-4F85-BE69-7295772BEA22}" dt="2024-04-22T15:25:33.498" v="22" actId="47"/>
        <pc:sldMkLst>
          <pc:docMk/>
          <pc:sldMk cId="3171316020" sldId="355"/>
        </pc:sldMkLst>
      </pc:sldChg>
      <pc:sldChg chg="del">
        <pc:chgData name="Charles Robbins" userId="2a2c6b74727e6a50" providerId="LiveId" clId="{FED4C1F0-39BD-4F85-BE69-7295772BEA22}" dt="2024-04-22T15:25:33.810" v="23" actId="47"/>
        <pc:sldMkLst>
          <pc:docMk/>
          <pc:sldMk cId="1685667557" sldId="356"/>
        </pc:sldMkLst>
      </pc:sldChg>
      <pc:sldChg chg="del">
        <pc:chgData name="Charles Robbins" userId="2a2c6b74727e6a50" providerId="LiveId" clId="{FED4C1F0-39BD-4F85-BE69-7295772BEA22}" dt="2024-04-22T15:25:34.159" v="24" actId="47"/>
        <pc:sldMkLst>
          <pc:docMk/>
          <pc:sldMk cId="3881682847" sldId="357"/>
        </pc:sldMkLst>
      </pc:sldChg>
      <pc:sldChg chg="del">
        <pc:chgData name="Charles Robbins" userId="2a2c6b74727e6a50" providerId="LiveId" clId="{FED4C1F0-39BD-4F85-BE69-7295772BEA22}" dt="2024-04-22T15:25:34.527" v="25" actId="47"/>
        <pc:sldMkLst>
          <pc:docMk/>
          <pc:sldMk cId="176822916" sldId="358"/>
        </pc:sldMkLst>
      </pc:sldChg>
      <pc:sldChg chg="del">
        <pc:chgData name="Charles Robbins" userId="2a2c6b74727e6a50" providerId="LiveId" clId="{FED4C1F0-39BD-4F85-BE69-7295772BEA22}" dt="2024-04-22T15:25:36.086" v="28" actId="47"/>
        <pc:sldMkLst>
          <pc:docMk/>
          <pc:sldMk cId="1287867255" sldId="359"/>
        </pc:sldMkLst>
      </pc:sldChg>
      <pc:sldChg chg="del">
        <pc:chgData name="Charles Robbins" userId="2a2c6b74727e6a50" providerId="LiveId" clId="{FED4C1F0-39BD-4F85-BE69-7295772BEA22}" dt="2024-04-22T15:25:37.019" v="29" actId="47"/>
        <pc:sldMkLst>
          <pc:docMk/>
          <pc:sldMk cId="3885532673" sldId="360"/>
        </pc:sldMkLst>
      </pc:sldChg>
      <pc:sldChg chg="del">
        <pc:chgData name="Charles Robbins" userId="2a2c6b74727e6a50" providerId="LiveId" clId="{FED4C1F0-39BD-4F85-BE69-7295772BEA22}" dt="2024-04-22T15:25:34.956" v="26" actId="47"/>
        <pc:sldMkLst>
          <pc:docMk/>
          <pc:sldMk cId="185840370" sldId="361"/>
        </pc:sldMkLst>
      </pc:sldChg>
      <pc:sldChg chg="modSp mod">
        <pc:chgData name="Charles Robbins" userId="2a2c6b74727e6a50" providerId="LiveId" clId="{FED4C1F0-39BD-4F85-BE69-7295772BEA22}" dt="2024-04-22T15:29:08.069" v="85" actId="20577"/>
        <pc:sldMkLst>
          <pc:docMk/>
          <pc:sldMk cId="2599310875" sldId="362"/>
        </pc:sldMkLst>
        <pc:spChg chg="mod">
          <ac:chgData name="Charles Robbins" userId="2a2c6b74727e6a50" providerId="LiveId" clId="{FED4C1F0-39BD-4F85-BE69-7295772BEA22}" dt="2024-04-22T15:29:08.069" v="85" actId="20577"/>
          <ac:spMkLst>
            <pc:docMk/>
            <pc:sldMk cId="2599310875" sldId="362"/>
            <ac:spMk id="2" creationId="{512AF289-0700-D18E-585E-864A5B4A9886}"/>
          </ac:spMkLst>
        </pc:spChg>
        <pc:spChg chg="mod">
          <ac:chgData name="Charles Robbins" userId="2a2c6b74727e6a50" providerId="LiveId" clId="{FED4C1F0-39BD-4F85-BE69-7295772BEA22}" dt="2024-04-22T15:28:37.803" v="46" actId="20577"/>
          <ac:spMkLst>
            <pc:docMk/>
            <pc:sldMk cId="2599310875" sldId="362"/>
            <ac:spMk id="3" creationId="{29F9FD2F-396F-470E-A9CC-F4E14FC082E0}"/>
          </ac:spMkLst>
        </pc:spChg>
      </pc:sldChg>
      <pc:sldChg chg="addSp delSp modSp add mod">
        <pc:chgData name="Charles Robbins" userId="2a2c6b74727e6a50" providerId="LiveId" clId="{FED4C1F0-39BD-4F85-BE69-7295772BEA22}" dt="2024-04-22T15:35:27.102" v="140" actId="692"/>
        <pc:sldMkLst>
          <pc:docMk/>
          <pc:sldMk cId="1458381365" sldId="363"/>
        </pc:sldMkLst>
        <pc:spChg chg="mod">
          <ac:chgData name="Charles Robbins" userId="2a2c6b74727e6a50" providerId="LiveId" clId="{FED4C1F0-39BD-4F85-BE69-7295772BEA22}" dt="2024-04-22T15:30:50.430" v="115" actId="20577"/>
          <ac:spMkLst>
            <pc:docMk/>
            <pc:sldMk cId="1458381365" sldId="363"/>
            <ac:spMk id="2" creationId="{512AF289-0700-D18E-585E-864A5B4A9886}"/>
          </ac:spMkLst>
        </pc:spChg>
        <pc:spChg chg="del mod">
          <ac:chgData name="Charles Robbins" userId="2a2c6b74727e6a50" providerId="LiveId" clId="{FED4C1F0-39BD-4F85-BE69-7295772BEA22}" dt="2024-04-22T15:31:06.716" v="118" actId="21"/>
          <ac:spMkLst>
            <pc:docMk/>
            <pc:sldMk cId="1458381365" sldId="363"/>
            <ac:spMk id="3" creationId="{29F9FD2F-396F-470E-A9CC-F4E14FC082E0}"/>
          </ac:spMkLst>
        </pc:spChg>
        <pc:picChg chg="add mod">
          <ac:chgData name="Charles Robbins" userId="2a2c6b74727e6a50" providerId="LiveId" clId="{FED4C1F0-39BD-4F85-BE69-7295772BEA22}" dt="2024-04-22T15:32:20.069" v="127" actId="1076"/>
          <ac:picMkLst>
            <pc:docMk/>
            <pc:sldMk cId="1458381365" sldId="363"/>
            <ac:picMk id="7" creationId="{00CEAC5F-2372-8A2E-A780-B762AC6364B0}"/>
          </ac:picMkLst>
        </pc:picChg>
        <pc:picChg chg="add mod">
          <ac:chgData name="Charles Robbins" userId="2a2c6b74727e6a50" providerId="LiveId" clId="{FED4C1F0-39BD-4F85-BE69-7295772BEA22}" dt="2024-04-22T15:33:36.095" v="135" actId="1076"/>
          <ac:picMkLst>
            <pc:docMk/>
            <pc:sldMk cId="1458381365" sldId="363"/>
            <ac:picMk id="9" creationId="{A7715C1B-CEB4-32F7-620B-1A6976C611F5}"/>
          </ac:picMkLst>
        </pc:picChg>
        <pc:picChg chg="add mod">
          <ac:chgData name="Charles Robbins" userId="2a2c6b74727e6a50" providerId="LiveId" clId="{FED4C1F0-39BD-4F85-BE69-7295772BEA22}" dt="2024-04-22T15:35:27.102" v="140" actId="692"/>
          <ac:picMkLst>
            <pc:docMk/>
            <pc:sldMk cId="1458381365" sldId="363"/>
            <ac:picMk id="11" creationId="{61AE5932-F4B7-FEC2-D4B3-F9960A29E260}"/>
          </ac:picMkLst>
        </pc:picChg>
      </pc:sldChg>
      <pc:sldMasterChg chg="delSldLayout">
        <pc:chgData name="Charles Robbins" userId="2a2c6b74727e6a50" providerId="LiveId" clId="{FED4C1F0-39BD-4F85-BE69-7295772BEA22}" dt="2024-04-22T15:25:37.019" v="29" actId="47"/>
        <pc:sldMasterMkLst>
          <pc:docMk/>
          <pc:sldMasterMk cId="2320454807" sldId="2147483648"/>
        </pc:sldMasterMkLst>
        <pc:sldLayoutChg chg="del">
          <pc:chgData name="Charles Robbins" userId="2a2c6b74727e6a50" providerId="LiveId" clId="{FED4C1F0-39BD-4F85-BE69-7295772BEA22}" dt="2024-04-22T15:25:37.019" v="29" actId="47"/>
          <pc:sldLayoutMkLst>
            <pc:docMk/>
            <pc:sldMasterMk cId="2320454807" sldId="2147483648"/>
            <pc:sldLayoutMk cId="974845891" sldId="2147483660"/>
          </pc:sldLayoutMkLst>
        </pc:sldLayoutChg>
      </pc:sldMasterChg>
    </pc:docChg>
  </pc:docChgLst>
  <pc:docChgLst>
    <pc:chgData name="Charles Robbins" userId="2a2c6b74727e6a50" providerId="LiveId" clId="{A9DBDED5-7FEA-4827-A419-4E193587DB89}"/>
    <pc:docChg chg="custSel modSld">
      <pc:chgData name="Charles Robbins" userId="2a2c6b74727e6a50" providerId="LiveId" clId="{A9DBDED5-7FEA-4827-A419-4E193587DB89}" dt="2023-09-27T21:07:02.353" v="11"/>
      <pc:docMkLst>
        <pc:docMk/>
      </pc:docMkLst>
      <pc:sldChg chg="modSp">
        <pc:chgData name="Charles Robbins" userId="2a2c6b74727e6a50" providerId="LiveId" clId="{A9DBDED5-7FEA-4827-A419-4E193587DB89}" dt="2023-09-27T21:06:36.923" v="8"/>
        <pc:sldMkLst>
          <pc:docMk/>
          <pc:sldMk cId="539607704" sldId="259"/>
        </pc:sldMkLst>
        <pc:spChg chg="mod">
          <ac:chgData name="Charles Robbins" userId="2a2c6b74727e6a50" providerId="LiveId" clId="{A9DBDED5-7FEA-4827-A419-4E193587DB89}" dt="2023-09-27T21:06:36.923" v="8"/>
          <ac:spMkLst>
            <pc:docMk/>
            <pc:sldMk cId="539607704" sldId="259"/>
            <ac:spMk id="5" creationId="{7968BE0D-9F0A-E0F1-FACC-FC07D7AC577E}"/>
          </ac:spMkLst>
        </pc:spChg>
      </pc:sldChg>
      <pc:sldChg chg="modSp">
        <pc:chgData name="Charles Robbins" userId="2a2c6b74727e6a50" providerId="LiveId" clId="{A9DBDED5-7FEA-4827-A419-4E193587DB89}" dt="2023-09-27T21:06:36.923" v="8"/>
        <pc:sldMkLst>
          <pc:docMk/>
          <pc:sldMk cId="1913299325" sldId="263"/>
        </pc:sldMkLst>
        <pc:spChg chg="mod">
          <ac:chgData name="Charles Robbins" userId="2a2c6b74727e6a50" providerId="LiveId" clId="{A9DBDED5-7FEA-4827-A419-4E193587DB89}" dt="2023-09-27T21:06:36.923" v="8"/>
          <ac:spMkLst>
            <pc:docMk/>
            <pc:sldMk cId="1913299325" sldId="263"/>
            <ac:spMk id="12" creationId="{F16027C9-DE7A-FE0F-D169-868181478925}"/>
          </ac:spMkLst>
        </pc:spChg>
      </pc:sldChg>
      <pc:sldChg chg="modSp mod">
        <pc:chgData name="Charles Robbins" userId="2a2c6b74727e6a50" providerId="LiveId" clId="{A9DBDED5-7FEA-4827-A419-4E193587DB89}" dt="2023-09-27T21:06:29.148" v="7" actId="20577"/>
        <pc:sldMkLst>
          <pc:docMk/>
          <pc:sldMk cId="409111758" sldId="271"/>
        </pc:sldMkLst>
        <pc:spChg chg="mod">
          <ac:chgData name="Charles Robbins" userId="2a2c6b74727e6a50" providerId="LiveId" clId="{A9DBDED5-7FEA-4827-A419-4E193587DB89}" dt="2023-09-27T21:06:29.148" v="7" actId="20577"/>
          <ac:spMkLst>
            <pc:docMk/>
            <pc:sldMk cId="409111758" sldId="271"/>
            <ac:spMk id="5" creationId="{17757B81-54DF-48C6-0EBB-44F3708E31C7}"/>
          </ac:spMkLst>
        </pc:spChg>
      </pc:sldChg>
      <pc:sldChg chg="modSp">
        <pc:chgData name="Charles Robbins" userId="2a2c6b74727e6a50" providerId="LiveId" clId="{A9DBDED5-7FEA-4827-A419-4E193587DB89}" dt="2023-09-27T21:06:36.923" v="8"/>
        <pc:sldMkLst>
          <pc:docMk/>
          <pc:sldMk cId="1316826775" sldId="352"/>
        </pc:sldMkLst>
        <pc:spChg chg="mod">
          <ac:chgData name="Charles Robbins" userId="2a2c6b74727e6a50" providerId="LiveId" clId="{A9DBDED5-7FEA-4827-A419-4E193587DB89}" dt="2023-09-27T21:06:36.923" v="8"/>
          <ac:spMkLst>
            <pc:docMk/>
            <pc:sldMk cId="1316826775" sldId="352"/>
            <ac:spMk id="3" creationId="{BED4311B-EC27-417D-89A0-BD3EC0FA7B20}"/>
          </ac:spMkLst>
        </pc:spChg>
        <pc:spChg chg="mod">
          <ac:chgData name="Charles Robbins" userId="2a2c6b74727e6a50" providerId="LiveId" clId="{A9DBDED5-7FEA-4827-A419-4E193587DB89}" dt="2023-09-27T21:06:36.923" v="8"/>
          <ac:spMkLst>
            <pc:docMk/>
            <pc:sldMk cId="1316826775" sldId="352"/>
            <ac:spMk id="6" creationId="{5DB86B05-6691-CDDC-2587-B8CC80E23767}"/>
          </ac:spMkLst>
        </pc:spChg>
      </pc:sldChg>
      <pc:sldChg chg="modSp">
        <pc:chgData name="Charles Robbins" userId="2a2c6b74727e6a50" providerId="LiveId" clId="{A9DBDED5-7FEA-4827-A419-4E193587DB89}" dt="2023-09-27T21:06:36.923" v="8"/>
        <pc:sldMkLst>
          <pc:docMk/>
          <pc:sldMk cId="1394728015" sldId="353"/>
        </pc:sldMkLst>
        <pc:spChg chg="mod">
          <ac:chgData name="Charles Robbins" userId="2a2c6b74727e6a50" providerId="LiveId" clId="{A9DBDED5-7FEA-4827-A419-4E193587DB89}" dt="2023-09-27T21:06:36.923" v="8"/>
          <ac:spMkLst>
            <pc:docMk/>
            <pc:sldMk cId="1394728015" sldId="353"/>
            <ac:spMk id="5" creationId="{7968BE0D-9F0A-E0F1-FACC-FC07D7AC577E}"/>
          </ac:spMkLst>
        </pc:spChg>
      </pc:sldChg>
      <pc:sldChg chg="modSp">
        <pc:chgData name="Charles Robbins" userId="2a2c6b74727e6a50" providerId="LiveId" clId="{A9DBDED5-7FEA-4827-A419-4E193587DB89}" dt="2023-09-27T21:06:36.923" v="8"/>
        <pc:sldMkLst>
          <pc:docMk/>
          <pc:sldMk cId="2847472095" sldId="354"/>
        </pc:sldMkLst>
        <pc:spChg chg="mod">
          <ac:chgData name="Charles Robbins" userId="2a2c6b74727e6a50" providerId="LiveId" clId="{A9DBDED5-7FEA-4827-A419-4E193587DB89}" dt="2023-09-27T21:06:36.923" v="8"/>
          <ac:spMkLst>
            <pc:docMk/>
            <pc:sldMk cId="2847472095" sldId="354"/>
            <ac:spMk id="5" creationId="{7968BE0D-9F0A-E0F1-FACC-FC07D7AC577E}"/>
          </ac:spMkLst>
        </pc:spChg>
      </pc:sldChg>
      <pc:sldChg chg="modSp">
        <pc:chgData name="Charles Robbins" userId="2a2c6b74727e6a50" providerId="LiveId" clId="{A9DBDED5-7FEA-4827-A419-4E193587DB89}" dt="2023-09-27T21:06:36.923" v="8"/>
        <pc:sldMkLst>
          <pc:docMk/>
          <pc:sldMk cId="3171316020" sldId="355"/>
        </pc:sldMkLst>
        <pc:spChg chg="mod">
          <ac:chgData name="Charles Robbins" userId="2a2c6b74727e6a50" providerId="LiveId" clId="{A9DBDED5-7FEA-4827-A419-4E193587DB89}" dt="2023-09-27T21:06:36.923" v="8"/>
          <ac:spMkLst>
            <pc:docMk/>
            <pc:sldMk cId="3171316020" sldId="355"/>
            <ac:spMk id="5" creationId="{7968BE0D-9F0A-E0F1-FACC-FC07D7AC577E}"/>
          </ac:spMkLst>
        </pc:spChg>
      </pc:sldChg>
      <pc:sldChg chg="modSp">
        <pc:chgData name="Charles Robbins" userId="2a2c6b74727e6a50" providerId="LiveId" clId="{A9DBDED5-7FEA-4827-A419-4E193587DB89}" dt="2023-09-27T21:06:36.923" v="8"/>
        <pc:sldMkLst>
          <pc:docMk/>
          <pc:sldMk cId="1685667557" sldId="356"/>
        </pc:sldMkLst>
        <pc:spChg chg="mod">
          <ac:chgData name="Charles Robbins" userId="2a2c6b74727e6a50" providerId="LiveId" clId="{A9DBDED5-7FEA-4827-A419-4E193587DB89}" dt="2023-09-27T21:06:36.923" v="8"/>
          <ac:spMkLst>
            <pc:docMk/>
            <pc:sldMk cId="1685667557" sldId="356"/>
            <ac:spMk id="5" creationId="{7968BE0D-9F0A-E0F1-FACC-FC07D7AC577E}"/>
          </ac:spMkLst>
        </pc:spChg>
      </pc:sldChg>
      <pc:sldChg chg="modSp">
        <pc:chgData name="Charles Robbins" userId="2a2c6b74727e6a50" providerId="LiveId" clId="{A9DBDED5-7FEA-4827-A419-4E193587DB89}" dt="2023-09-27T21:06:36.923" v="8"/>
        <pc:sldMkLst>
          <pc:docMk/>
          <pc:sldMk cId="3881682847" sldId="357"/>
        </pc:sldMkLst>
        <pc:spChg chg="mod">
          <ac:chgData name="Charles Robbins" userId="2a2c6b74727e6a50" providerId="LiveId" clId="{A9DBDED5-7FEA-4827-A419-4E193587DB89}" dt="2023-09-27T21:06:36.923" v="8"/>
          <ac:spMkLst>
            <pc:docMk/>
            <pc:sldMk cId="3881682847" sldId="357"/>
            <ac:spMk id="5" creationId="{7968BE0D-9F0A-E0F1-FACC-FC07D7AC577E}"/>
          </ac:spMkLst>
        </pc:spChg>
      </pc:sldChg>
      <pc:sldChg chg="modSp">
        <pc:chgData name="Charles Robbins" userId="2a2c6b74727e6a50" providerId="LiveId" clId="{A9DBDED5-7FEA-4827-A419-4E193587DB89}" dt="2023-09-27T21:06:36.923" v="8"/>
        <pc:sldMkLst>
          <pc:docMk/>
          <pc:sldMk cId="176822916" sldId="358"/>
        </pc:sldMkLst>
        <pc:spChg chg="mod">
          <ac:chgData name="Charles Robbins" userId="2a2c6b74727e6a50" providerId="LiveId" clId="{A9DBDED5-7FEA-4827-A419-4E193587DB89}" dt="2023-09-27T21:06:36.923" v="8"/>
          <ac:spMkLst>
            <pc:docMk/>
            <pc:sldMk cId="176822916" sldId="358"/>
            <ac:spMk id="5" creationId="{7968BE0D-9F0A-E0F1-FACC-FC07D7AC577E}"/>
          </ac:spMkLst>
        </pc:spChg>
      </pc:sldChg>
      <pc:sldChg chg="addSp modSp">
        <pc:chgData name="Charles Robbins" userId="2a2c6b74727e6a50" providerId="LiveId" clId="{A9DBDED5-7FEA-4827-A419-4E193587DB89}" dt="2023-09-27T21:07:00.299" v="10"/>
        <pc:sldMkLst>
          <pc:docMk/>
          <pc:sldMk cId="1287867255" sldId="359"/>
        </pc:sldMkLst>
        <pc:spChg chg="add mod">
          <ac:chgData name="Charles Robbins" userId="2a2c6b74727e6a50" providerId="LiveId" clId="{A9DBDED5-7FEA-4827-A419-4E193587DB89}" dt="2023-09-27T21:07:00.299" v="10"/>
          <ac:spMkLst>
            <pc:docMk/>
            <pc:sldMk cId="1287867255" sldId="359"/>
            <ac:spMk id="5" creationId="{93A39409-F0C7-81F4-28FB-668F233B2BF5}"/>
          </ac:spMkLst>
        </pc:spChg>
        <pc:picChg chg="add mod">
          <ac:chgData name="Charles Robbins" userId="2a2c6b74727e6a50" providerId="LiveId" clId="{A9DBDED5-7FEA-4827-A419-4E193587DB89}" dt="2023-09-27T21:07:00.299" v="10"/>
          <ac:picMkLst>
            <pc:docMk/>
            <pc:sldMk cId="1287867255" sldId="359"/>
            <ac:picMk id="4" creationId="{B0B6B9FB-FFC3-3128-66B2-31FF8B27A124}"/>
          </ac:picMkLst>
        </pc:picChg>
      </pc:sldChg>
      <pc:sldChg chg="addSp modSp">
        <pc:chgData name="Charles Robbins" userId="2a2c6b74727e6a50" providerId="LiveId" clId="{A9DBDED5-7FEA-4827-A419-4E193587DB89}" dt="2023-09-27T21:07:02.353" v="11"/>
        <pc:sldMkLst>
          <pc:docMk/>
          <pc:sldMk cId="3885532673" sldId="360"/>
        </pc:sldMkLst>
        <pc:spChg chg="add mod">
          <ac:chgData name="Charles Robbins" userId="2a2c6b74727e6a50" providerId="LiveId" clId="{A9DBDED5-7FEA-4827-A419-4E193587DB89}" dt="2023-09-27T21:07:02.353" v="11"/>
          <ac:spMkLst>
            <pc:docMk/>
            <pc:sldMk cId="3885532673" sldId="360"/>
            <ac:spMk id="5" creationId="{B96CF134-FC91-0BE1-2DA2-23B52156EFE3}"/>
          </ac:spMkLst>
        </pc:spChg>
        <pc:picChg chg="add mod">
          <ac:chgData name="Charles Robbins" userId="2a2c6b74727e6a50" providerId="LiveId" clId="{A9DBDED5-7FEA-4827-A419-4E193587DB89}" dt="2023-09-27T21:07:02.353" v="11"/>
          <ac:picMkLst>
            <pc:docMk/>
            <pc:sldMk cId="3885532673" sldId="360"/>
            <ac:picMk id="4" creationId="{798575FE-2496-9311-9535-1503C504542B}"/>
          </ac:picMkLst>
        </pc:picChg>
      </pc:sldChg>
      <pc:sldChg chg="modSp">
        <pc:chgData name="Charles Robbins" userId="2a2c6b74727e6a50" providerId="LiveId" clId="{A9DBDED5-7FEA-4827-A419-4E193587DB89}" dt="2023-09-27T21:06:36.923" v="8"/>
        <pc:sldMkLst>
          <pc:docMk/>
          <pc:sldMk cId="185840370" sldId="361"/>
        </pc:sldMkLst>
        <pc:spChg chg="mod">
          <ac:chgData name="Charles Robbins" userId="2a2c6b74727e6a50" providerId="LiveId" clId="{A9DBDED5-7FEA-4827-A419-4E193587DB89}" dt="2023-09-27T21:06:36.923" v="8"/>
          <ac:spMkLst>
            <pc:docMk/>
            <pc:sldMk cId="185840370" sldId="361"/>
            <ac:spMk id="5" creationId="{7968BE0D-9F0A-E0F1-FACC-FC07D7AC577E}"/>
          </ac:spMkLst>
        </pc:spChg>
      </pc:sldChg>
      <pc:sldChg chg="addSp modSp mod">
        <pc:chgData name="Charles Robbins" userId="2a2c6b74727e6a50" providerId="LiveId" clId="{A9DBDED5-7FEA-4827-A419-4E193587DB89}" dt="2023-09-27T21:06:54.547" v="9"/>
        <pc:sldMkLst>
          <pc:docMk/>
          <pc:sldMk cId="2599310875" sldId="362"/>
        </pc:sldMkLst>
        <pc:spChg chg="mod">
          <ac:chgData name="Charles Robbins" userId="2a2c6b74727e6a50" providerId="LiveId" clId="{A9DBDED5-7FEA-4827-A419-4E193587DB89}" dt="2023-09-27T21:05:33.469" v="5" actId="20577"/>
          <ac:spMkLst>
            <pc:docMk/>
            <pc:sldMk cId="2599310875" sldId="362"/>
            <ac:spMk id="3" creationId="{29F9FD2F-396F-470E-A9CC-F4E14FC082E0}"/>
          </ac:spMkLst>
        </pc:spChg>
        <pc:spChg chg="add mod">
          <ac:chgData name="Charles Robbins" userId="2a2c6b74727e6a50" providerId="LiveId" clId="{A9DBDED5-7FEA-4827-A419-4E193587DB89}" dt="2023-09-27T21:06:54.547" v="9"/>
          <ac:spMkLst>
            <pc:docMk/>
            <pc:sldMk cId="2599310875" sldId="362"/>
            <ac:spMk id="5" creationId="{67E33B62-F744-7A57-412C-44A44E3809B5}"/>
          </ac:spMkLst>
        </pc:spChg>
        <pc:picChg chg="add mod">
          <ac:chgData name="Charles Robbins" userId="2a2c6b74727e6a50" providerId="LiveId" clId="{A9DBDED5-7FEA-4827-A419-4E193587DB89}" dt="2023-09-27T21:06:54.547" v="9"/>
          <ac:picMkLst>
            <pc:docMk/>
            <pc:sldMk cId="2599310875" sldId="362"/>
            <ac:picMk id="4" creationId="{CD3F22C0-F290-5EEA-26CE-ED8E8B25E4DF}"/>
          </ac:picMkLst>
        </pc:picChg>
      </pc:sldChg>
    </pc:docChg>
  </pc:docChgLst>
  <pc:docChgLst>
    <pc:chgData name="Charles Robbins" userId="2a2c6b74727e6a50" providerId="LiveId" clId="{D04C28DC-5FF4-4D76-A0C5-58EA7C896C84}"/>
    <pc:docChg chg="undo custSel addSld modSld">
      <pc:chgData name="Charles Robbins" userId="2a2c6b74727e6a50" providerId="LiveId" clId="{D04C28DC-5FF4-4D76-A0C5-58EA7C896C84}" dt="2023-06-13T00:23:04.214" v="2513" actId="20577"/>
      <pc:docMkLst>
        <pc:docMk/>
      </pc:docMkLst>
      <pc:sldChg chg="addSp delSp modSp mod chgLayout">
        <pc:chgData name="Charles Robbins" userId="2a2c6b74727e6a50" providerId="LiveId" clId="{D04C28DC-5FF4-4D76-A0C5-58EA7C896C84}" dt="2023-06-12T23:06:26.159" v="1003" actId="20577"/>
        <pc:sldMkLst>
          <pc:docMk/>
          <pc:sldMk cId="539607704" sldId="259"/>
        </pc:sldMkLst>
        <pc:spChg chg="mod ord">
          <ac:chgData name="Charles Robbins" userId="2a2c6b74727e6a50" providerId="LiveId" clId="{D04C28DC-5FF4-4D76-A0C5-58EA7C896C84}" dt="2023-06-12T22:46:31.070" v="88" actId="700"/>
          <ac:spMkLst>
            <pc:docMk/>
            <pc:sldMk cId="539607704" sldId="259"/>
            <ac:spMk id="2" creationId="{AA18D2D2-4FA2-9234-3027-2F2C0E7AC03E}"/>
          </ac:spMkLst>
        </pc:spChg>
        <pc:spChg chg="mod ord">
          <ac:chgData name="Charles Robbins" userId="2a2c6b74727e6a50" providerId="LiveId" clId="{D04C28DC-5FF4-4D76-A0C5-58EA7C896C84}" dt="2023-06-12T23:06:26.159" v="1003" actId="20577"/>
          <ac:spMkLst>
            <pc:docMk/>
            <pc:sldMk cId="539607704" sldId="259"/>
            <ac:spMk id="3" creationId="{68BACC78-7E3B-DB4E-2A0A-37A524E5454A}"/>
          </ac:spMkLst>
        </pc:spChg>
        <pc:spChg chg="add del mod">
          <ac:chgData name="Charles Robbins" userId="2a2c6b74727e6a50" providerId="LiveId" clId="{D04C28DC-5FF4-4D76-A0C5-58EA7C896C84}" dt="2023-06-12T22:47:41.605" v="98" actId="478"/>
          <ac:spMkLst>
            <pc:docMk/>
            <pc:sldMk cId="539607704" sldId="259"/>
            <ac:spMk id="9" creationId="{214ACDBF-ED11-53B0-79A0-63E48C27CF17}"/>
          </ac:spMkLst>
        </pc:spChg>
        <pc:spChg chg="add del mod">
          <ac:chgData name="Charles Robbins" userId="2a2c6b74727e6a50" providerId="LiveId" clId="{D04C28DC-5FF4-4D76-A0C5-58EA7C896C84}" dt="2023-06-12T22:46:28.275" v="87"/>
          <ac:spMkLst>
            <pc:docMk/>
            <pc:sldMk cId="539607704" sldId="259"/>
            <ac:spMk id="11" creationId="{7D97183B-212A-80B6-0AF3-FC200BD1E0EB}"/>
          </ac:spMkLst>
        </pc:spChg>
        <pc:graphicFrameChg chg="add del mod">
          <ac:chgData name="Charles Robbins" userId="2a2c6b74727e6a50" providerId="LiveId" clId="{D04C28DC-5FF4-4D76-A0C5-58EA7C896C84}" dt="2023-06-12T22:42:16.244" v="1"/>
          <ac:graphicFrameMkLst>
            <pc:docMk/>
            <pc:sldMk cId="539607704" sldId="259"/>
            <ac:graphicFrameMk id="6" creationId="{D5C1CBDE-5441-C801-BB10-50F7E47075D8}"/>
          </ac:graphicFrameMkLst>
        </pc:graphicFrameChg>
        <pc:graphicFrameChg chg="add del mod modGraphic">
          <ac:chgData name="Charles Robbins" userId="2a2c6b74727e6a50" providerId="LiveId" clId="{D04C28DC-5FF4-4D76-A0C5-58EA7C896C84}" dt="2023-06-12T22:47:33.494" v="97" actId="478"/>
          <ac:graphicFrameMkLst>
            <pc:docMk/>
            <pc:sldMk cId="539607704" sldId="259"/>
            <ac:graphicFrameMk id="7" creationId="{36652C7D-FC13-F9B1-27EA-15669FC03D19}"/>
          </ac:graphicFrameMkLst>
        </pc:graphicFrameChg>
      </pc:sldChg>
      <pc:sldChg chg="modSp add mod">
        <pc:chgData name="Charles Robbins" userId="2a2c6b74727e6a50" providerId="LiveId" clId="{D04C28DC-5FF4-4D76-A0C5-58EA7C896C84}" dt="2023-06-12T23:30:23.859" v="1566" actId="179"/>
        <pc:sldMkLst>
          <pc:docMk/>
          <pc:sldMk cId="1913299325" sldId="263"/>
        </pc:sldMkLst>
        <pc:spChg chg="mod">
          <ac:chgData name="Charles Robbins" userId="2a2c6b74727e6a50" providerId="LiveId" clId="{D04C28DC-5FF4-4D76-A0C5-58EA7C896C84}" dt="2023-06-12T23:30:23.859" v="1566" actId="179"/>
          <ac:spMkLst>
            <pc:docMk/>
            <pc:sldMk cId="1913299325" sldId="263"/>
            <ac:spMk id="3" creationId="{9B9FE4B0-7521-6A31-763E-A4EE45A994BC}"/>
          </ac:spMkLst>
        </pc:spChg>
        <pc:spChg chg="mod">
          <ac:chgData name="Charles Robbins" userId="2a2c6b74727e6a50" providerId="LiveId" clId="{D04C28DC-5FF4-4D76-A0C5-58EA7C896C84}" dt="2023-06-12T23:27:13.018" v="1479" actId="20577"/>
          <ac:spMkLst>
            <pc:docMk/>
            <pc:sldMk cId="1913299325" sldId="263"/>
            <ac:spMk id="12" creationId="{F16027C9-DE7A-FE0F-D169-868181478925}"/>
          </ac:spMkLst>
        </pc:spChg>
      </pc:sldChg>
      <pc:sldChg chg="delSp modSp add mod">
        <pc:chgData name="Charles Robbins" userId="2a2c6b74727e6a50" providerId="LiveId" clId="{D04C28DC-5FF4-4D76-A0C5-58EA7C896C84}" dt="2023-06-12T23:10:56.373" v="1185" actId="20577"/>
        <pc:sldMkLst>
          <pc:docMk/>
          <pc:sldMk cId="1394728015" sldId="353"/>
        </pc:sldMkLst>
        <pc:spChg chg="mod">
          <ac:chgData name="Charles Robbins" userId="2a2c6b74727e6a50" providerId="LiveId" clId="{D04C28DC-5FF4-4D76-A0C5-58EA7C896C84}" dt="2023-06-12T22:48:10.506" v="130" actId="20577"/>
          <ac:spMkLst>
            <pc:docMk/>
            <pc:sldMk cId="1394728015" sldId="353"/>
            <ac:spMk id="2" creationId="{AA18D2D2-4FA2-9234-3027-2F2C0E7AC03E}"/>
          </ac:spMkLst>
        </pc:spChg>
        <pc:spChg chg="mod">
          <ac:chgData name="Charles Robbins" userId="2a2c6b74727e6a50" providerId="LiveId" clId="{D04C28DC-5FF4-4D76-A0C5-58EA7C896C84}" dt="2023-06-12T23:10:56.373" v="1185" actId="20577"/>
          <ac:spMkLst>
            <pc:docMk/>
            <pc:sldMk cId="1394728015" sldId="353"/>
            <ac:spMk id="3" creationId="{68BACC78-7E3B-DB4E-2A0A-37A524E5454A}"/>
          </ac:spMkLst>
        </pc:spChg>
        <pc:spChg chg="del">
          <ac:chgData name="Charles Robbins" userId="2a2c6b74727e6a50" providerId="LiveId" clId="{D04C28DC-5FF4-4D76-A0C5-58EA7C896C84}" dt="2023-06-12T22:49:15.545" v="287" actId="478"/>
          <ac:spMkLst>
            <pc:docMk/>
            <pc:sldMk cId="1394728015" sldId="353"/>
            <ac:spMk id="9" creationId="{214ACDBF-ED11-53B0-79A0-63E48C27CF17}"/>
          </ac:spMkLst>
        </pc:spChg>
        <pc:graphicFrameChg chg="del mod modGraphic">
          <ac:chgData name="Charles Robbins" userId="2a2c6b74727e6a50" providerId="LiveId" clId="{D04C28DC-5FF4-4D76-A0C5-58EA7C896C84}" dt="2023-06-12T22:49:13.486" v="286" actId="478"/>
          <ac:graphicFrameMkLst>
            <pc:docMk/>
            <pc:sldMk cId="1394728015" sldId="353"/>
            <ac:graphicFrameMk id="7" creationId="{36652C7D-FC13-F9B1-27EA-15669FC03D19}"/>
          </ac:graphicFrameMkLst>
        </pc:graphicFrameChg>
      </pc:sldChg>
      <pc:sldChg chg="delSp modSp add mod">
        <pc:chgData name="Charles Robbins" userId="2a2c6b74727e6a50" providerId="LiveId" clId="{D04C28DC-5FF4-4D76-A0C5-58EA7C896C84}" dt="2023-06-12T23:15:21.111" v="1325" actId="20577"/>
        <pc:sldMkLst>
          <pc:docMk/>
          <pc:sldMk cId="2847472095" sldId="354"/>
        </pc:sldMkLst>
        <pc:spChg chg="mod">
          <ac:chgData name="Charles Robbins" userId="2a2c6b74727e6a50" providerId="LiveId" clId="{D04C28DC-5FF4-4D76-A0C5-58EA7C896C84}" dt="2023-06-12T23:13:23.431" v="1251" actId="255"/>
          <ac:spMkLst>
            <pc:docMk/>
            <pc:sldMk cId="2847472095" sldId="354"/>
            <ac:spMk id="2" creationId="{AA18D2D2-4FA2-9234-3027-2F2C0E7AC03E}"/>
          </ac:spMkLst>
        </pc:spChg>
        <pc:spChg chg="mod">
          <ac:chgData name="Charles Robbins" userId="2a2c6b74727e6a50" providerId="LiveId" clId="{D04C28DC-5FF4-4D76-A0C5-58EA7C896C84}" dt="2023-06-12T23:15:21.111" v="1325" actId="20577"/>
          <ac:spMkLst>
            <pc:docMk/>
            <pc:sldMk cId="2847472095" sldId="354"/>
            <ac:spMk id="3" creationId="{68BACC78-7E3B-DB4E-2A0A-37A524E5454A}"/>
          </ac:spMkLst>
        </pc:spChg>
        <pc:spChg chg="del">
          <ac:chgData name="Charles Robbins" userId="2a2c6b74727e6a50" providerId="LiveId" clId="{D04C28DC-5FF4-4D76-A0C5-58EA7C896C84}" dt="2023-06-12T22:51:29.596" v="345" actId="478"/>
          <ac:spMkLst>
            <pc:docMk/>
            <pc:sldMk cId="2847472095" sldId="354"/>
            <ac:spMk id="9" creationId="{214ACDBF-ED11-53B0-79A0-63E48C27CF17}"/>
          </ac:spMkLst>
        </pc:spChg>
        <pc:graphicFrameChg chg="del mod modGraphic">
          <ac:chgData name="Charles Robbins" userId="2a2c6b74727e6a50" providerId="LiveId" clId="{D04C28DC-5FF4-4D76-A0C5-58EA7C896C84}" dt="2023-06-12T22:51:27.749" v="344" actId="478"/>
          <ac:graphicFrameMkLst>
            <pc:docMk/>
            <pc:sldMk cId="2847472095" sldId="354"/>
            <ac:graphicFrameMk id="7" creationId="{36652C7D-FC13-F9B1-27EA-15669FC03D19}"/>
          </ac:graphicFrameMkLst>
        </pc:graphicFrameChg>
      </pc:sldChg>
      <pc:sldChg chg="delSp modSp add mod">
        <pc:chgData name="Charles Robbins" userId="2a2c6b74727e6a50" providerId="LiveId" clId="{D04C28DC-5FF4-4D76-A0C5-58EA7C896C84}" dt="2023-06-12T23:17:17.517" v="1335" actId="20577"/>
        <pc:sldMkLst>
          <pc:docMk/>
          <pc:sldMk cId="3171316020" sldId="355"/>
        </pc:sldMkLst>
        <pc:spChg chg="mod">
          <ac:chgData name="Charles Robbins" userId="2a2c6b74727e6a50" providerId="LiveId" clId="{D04C28DC-5FF4-4D76-A0C5-58EA7C896C84}" dt="2023-06-12T22:52:47.790" v="369" actId="14100"/>
          <ac:spMkLst>
            <pc:docMk/>
            <pc:sldMk cId="3171316020" sldId="355"/>
            <ac:spMk id="2" creationId="{AA18D2D2-4FA2-9234-3027-2F2C0E7AC03E}"/>
          </ac:spMkLst>
        </pc:spChg>
        <pc:spChg chg="mod">
          <ac:chgData name="Charles Robbins" userId="2a2c6b74727e6a50" providerId="LiveId" clId="{D04C28DC-5FF4-4D76-A0C5-58EA7C896C84}" dt="2023-06-12T23:17:17.517" v="1335" actId="20577"/>
          <ac:spMkLst>
            <pc:docMk/>
            <pc:sldMk cId="3171316020" sldId="355"/>
            <ac:spMk id="3" creationId="{68BACC78-7E3B-DB4E-2A0A-37A524E5454A}"/>
          </ac:spMkLst>
        </pc:spChg>
        <pc:spChg chg="del">
          <ac:chgData name="Charles Robbins" userId="2a2c6b74727e6a50" providerId="LiveId" clId="{D04C28DC-5FF4-4D76-A0C5-58EA7C896C84}" dt="2023-06-12T22:52:15.999" v="352" actId="478"/>
          <ac:spMkLst>
            <pc:docMk/>
            <pc:sldMk cId="3171316020" sldId="355"/>
            <ac:spMk id="9" creationId="{214ACDBF-ED11-53B0-79A0-63E48C27CF17}"/>
          </ac:spMkLst>
        </pc:spChg>
        <pc:graphicFrameChg chg="del mod modGraphic">
          <ac:chgData name="Charles Robbins" userId="2a2c6b74727e6a50" providerId="LiveId" clId="{D04C28DC-5FF4-4D76-A0C5-58EA7C896C84}" dt="2023-06-12T22:52:14.238" v="351" actId="478"/>
          <ac:graphicFrameMkLst>
            <pc:docMk/>
            <pc:sldMk cId="3171316020" sldId="355"/>
            <ac:graphicFrameMk id="7" creationId="{36652C7D-FC13-F9B1-27EA-15669FC03D19}"/>
          </ac:graphicFrameMkLst>
        </pc:graphicFrameChg>
      </pc:sldChg>
      <pc:sldChg chg="delSp modSp add mod">
        <pc:chgData name="Charles Robbins" userId="2a2c6b74727e6a50" providerId="LiveId" clId="{D04C28DC-5FF4-4D76-A0C5-58EA7C896C84}" dt="2023-06-12T23:19:30.591" v="1371" actId="20577"/>
        <pc:sldMkLst>
          <pc:docMk/>
          <pc:sldMk cId="1685667557" sldId="356"/>
        </pc:sldMkLst>
        <pc:spChg chg="mod">
          <ac:chgData name="Charles Robbins" userId="2a2c6b74727e6a50" providerId="LiveId" clId="{D04C28DC-5FF4-4D76-A0C5-58EA7C896C84}" dt="2023-06-12T22:54:35.838" v="388" actId="255"/>
          <ac:spMkLst>
            <pc:docMk/>
            <pc:sldMk cId="1685667557" sldId="356"/>
            <ac:spMk id="2" creationId="{AA18D2D2-4FA2-9234-3027-2F2C0E7AC03E}"/>
          </ac:spMkLst>
        </pc:spChg>
        <pc:spChg chg="mod">
          <ac:chgData name="Charles Robbins" userId="2a2c6b74727e6a50" providerId="LiveId" clId="{D04C28DC-5FF4-4D76-A0C5-58EA7C896C84}" dt="2023-06-12T23:19:30.591" v="1371" actId="20577"/>
          <ac:spMkLst>
            <pc:docMk/>
            <pc:sldMk cId="1685667557" sldId="356"/>
            <ac:spMk id="3" creationId="{68BACC78-7E3B-DB4E-2A0A-37A524E5454A}"/>
          </ac:spMkLst>
        </pc:spChg>
        <pc:spChg chg="del">
          <ac:chgData name="Charles Robbins" userId="2a2c6b74727e6a50" providerId="LiveId" clId="{D04C28DC-5FF4-4D76-A0C5-58EA7C896C84}" dt="2023-06-12T22:54:48.033" v="390" actId="478"/>
          <ac:spMkLst>
            <pc:docMk/>
            <pc:sldMk cId="1685667557" sldId="356"/>
            <ac:spMk id="9" creationId="{214ACDBF-ED11-53B0-79A0-63E48C27CF17}"/>
          </ac:spMkLst>
        </pc:spChg>
        <pc:graphicFrameChg chg="del mod modGraphic">
          <ac:chgData name="Charles Robbins" userId="2a2c6b74727e6a50" providerId="LiveId" clId="{D04C28DC-5FF4-4D76-A0C5-58EA7C896C84}" dt="2023-06-12T22:54:43.983" v="389" actId="478"/>
          <ac:graphicFrameMkLst>
            <pc:docMk/>
            <pc:sldMk cId="1685667557" sldId="356"/>
            <ac:graphicFrameMk id="7" creationId="{36652C7D-FC13-F9B1-27EA-15669FC03D19}"/>
          </ac:graphicFrameMkLst>
        </pc:graphicFrameChg>
      </pc:sldChg>
      <pc:sldChg chg="delSp modSp add mod">
        <pc:chgData name="Charles Robbins" userId="2a2c6b74727e6a50" providerId="LiveId" clId="{D04C28DC-5FF4-4D76-A0C5-58EA7C896C84}" dt="2023-06-12T23:22:17.193" v="1445" actId="20577"/>
        <pc:sldMkLst>
          <pc:docMk/>
          <pc:sldMk cId="3881682847" sldId="357"/>
        </pc:sldMkLst>
        <pc:spChg chg="mod">
          <ac:chgData name="Charles Robbins" userId="2a2c6b74727e6a50" providerId="LiveId" clId="{D04C28DC-5FF4-4D76-A0C5-58EA7C896C84}" dt="2023-06-12T22:56:05.411" v="445" actId="14100"/>
          <ac:spMkLst>
            <pc:docMk/>
            <pc:sldMk cId="3881682847" sldId="357"/>
            <ac:spMk id="2" creationId="{AA18D2D2-4FA2-9234-3027-2F2C0E7AC03E}"/>
          </ac:spMkLst>
        </pc:spChg>
        <pc:spChg chg="mod">
          <ac:chgData name="Charles Robbins" userId="2a2c6b74727e6a50" providerId="LiveId" clId="{D04C28DC-5FF4-4D76-A0C5-58EA7C896C84}" dt="2023-06-12T23:22:17.193" v="1445" actId="20577"/>
          <ac:spMkLst>
            <pc:docMk/>
            <pc:sldMk cId="3881682847" sldId="357"/>
            <ac:spMk id="3" creationId="{68BACC78-7E3B-DB4E-2A0A-37A524E5454A}"/>
          </ac:spMkLst>
        </pc:spChg>
        <pc:spChg chg="del">
          <ac:chgData name="Charles Robbins" userId="2a2c6b74727e6a50" providerId="LiveId" clId="{D04C28DC-5FF4-4D76-A0C5-58EA7C896C84}" dt="2023-06-12T22:56:22.898" v="447" actId="478"/>
          <ac:spMkLst>
            <pc:docMk/>
            <pc:sldMk cId="3881682847" sldId="357"/>
            <ac:spMk id="9" creationId="{214ACDBF-ED11-53B0-79A0-63E48C27CF17}"/>
          </ac:spMkLst>
        </pc:spChg>
        <pc:graphicFrameChg chg="del mod">
          <ac:chgData name="Charles Robbins" userId="2a2c6b74727e6a50" providerId="LiveId" clId="{D04C28DC-5FF4-4D76-A0C5-58EA7C896C84}" dt="2023-06-12T22:56:11.428" v="446" actId="478"/>
          <ac:graphicFrameMkLst>
            <pc:docMk/>
            <pc:sldMk cId="3881682847" sldId="357"/>
            <ac:graphicFrameMk id="7" creationId="{36652C7D-FC13-F9B1-27EA-15669FC03D19}"/>
          </ac:graphicFrameMkLst>
        </pc:graphicFrameChg>
      </pc:sldChg>
      <pc:sldChg chg="addSp delSp modSp add mod">
        <pc:chgData name="Charles Robbins" userId="2a2c6b74727e6a50" providerId="LiveId" clId="{D04C28DC-5FF4-4D76-A0C5-58EA7C896C84}" dt="2023-06-12T23:23:37.249" v="1476" actId="20577"/>
        <pc:sldMkLst>
          <pc:docMk/>
          <pc:sldMk cId="176822916" sldId="358"/>
        </pc:sldMkLst>
        <pc:spChg chg="mod">
          <ac:chgData name="Charles Robbins" userId="2a2c6b74727e6a50" providerId="LiveId" clId="{D04C28DC-5FF4-4D76-A0C5-58EA7C896C84}" dt="2023-06-12T22:57:29.096" v="489" actId="20577"/>
          <ac:spMkLst>
            <pc:docMk/>
            <pc:sldMk cId="176822916" sldId="358"/>
            <ac:spMk id="2" creationId="{AA18D2D2-4FA2-9234-3027-2F2C0E7AC03E}"/>
          </ac:spMkLst>
        </pc:spChg>
        <pc:spChg chg="mod">
          <ac:chgData name="Charles Robbins" userId="2a2c6b74727e6a50" providerId="LiveId" clId="{D04C28DC-5FF4-4D76-A0C5-58EA7C896C84}" dt="2023-06-12T23:23:37.249" v="1476" actId="20577"/>
          <ac:spMkLst>
            <pc:docMk/>
            <pc:sldMk cId="176822916" sldId="358"/>
            <ac:spMk id="3" creationId="{68BACC78-7E3B-DB4E-2A0A-37A524E5454A}"/>
          </ac:spMkLst>
        </pc:spChg>
        <pc:spChg chg="add del mod">
          <ac:chgData name="Charles Robbins" userId="2a2c6b74727e6a50" providerId="LiveId" clId="{D04C28DC-5FF4-4D76-A0C5-58EA7C896C84}" dt="2023-06-12T22:58:02.155" v="498" actId="478"/>
          <ac:spMkLst>
            <pc:docMk/>
            <pc:sldMk cId="176822916" sldId="358"/>
            <ac:spMk id="9" creationId="{214ACDBF-ED11-53B0-79A0-63E48C27CF17}"/>
          </ac:spMkLst>
        </pc:spChg>
        <pc:graphicFrameChg chg="add del">
          <ac:chgData name="Charles Robbins" userId="2a2c6b74727e6a50" providerId="LiveId" clId="{D04C28DC-5FF4-4D76-A0C5-58EA7C896C84}" dt="2023-06-12T22:57:58.830" v="497" actId="478"/>
          <ac:graphicFrameMkLst>
            <pc:docMk/>
            <pc:sldMk cId="176822916" sldId="358"/>
            <ac:graphicFrameMk id="7" creationId="{36652C7D-FC13-F9B1-27EA-15669FC03D19}"/>
          </ac:graphicFrameMkLst>
        </pc:graphicFrameChg>
      </pc:sldChg>
      <pc:sldChg chg="modSp new mod">
        <pc:chgData name="Charles Robbins" userId="2a2c6b74727e6a50" providerId="LiveId" clId="{D04C28DC-5FF4-4D76-A0C5-58EA7C896C84}" dt="2023-06-12T23:38:31.922" v="1663" actId="255"/>
        <pc:sldMkLst>
          <pc:docMk/>
          <pc:sldMk cId="1287867255" sldId="359"/>
        </pc:sldMkLst>
        <pc:spChg chg="mod">
          <ac:chgData name="Charles Robbins" userId="2a2c6b74727e6a50" providerId="LiveId" clId="{D04C28DC-5FF4-4D76-A0C5-58EA7C896C84}" dt="2023-06-12T23:34:49.726" v="1636" actId="108"/>
          <ac:spMkLst>
            <pc:docMk/>
            <pc:sldMk cId="1287867255" sldId="359"/>
            <ac:spMk id="2" creationId="{AFFE8B00-7E0A-6A78-D848-2A927ED8A2FC}"/>
          </ac:spMkLst>
        </pc:spChg>
        <pc:spChg chg="mod">
          <ac:chgData name="Charles Robbins" userId="2a2c6b74727e6a50" providerId="LiveId" clId="{D04C28DC-5FF4-4D76-A0C5-58EA7C896C84}" dt="2023-06-12T23:38:31.922" v="1663" actId="255"/>
          <ac:spMkLst>
            <pc:docMk/>
            <pc:sldMk cId="1287867255" sldId="359"/>
            <ac:spMk id="3" creationId="{7936637E-C54D-56F4-639F-60C5C76524B8}"/>
          </ac:spMkLst>
        </pc:spChg>
      </pc:sldChg>
      <pc:sldChg chg="modSp new mod">
        <pc:chgData name="Charles Robbins" userId="2a2c6b74727e6a50" providerId="LiveId" clId="{D04C28DC-5FF4-4D76-A0C5-58EA7C896C84}" dt="2023-06-12T23:38:46.070" v="1668" actId="255"/>
        <pc:sldMkLst>
          <pc:docMk/>
          <pc:sldMk cId="3885532673" sldId="360"/>
        </pc:sldMkLst>
        <pc:spChg chg="mod">
          <ac:chgData name="Charles Robbins" userId="2a2c6b74727e6a50" providerId="LiveId" clId="{D04C28DC-5FF4-4D76-A0C5-58EA7C896C84}" dt="2023-06-12T23:35:54.034" v="1645" actId="14100"/>
          <ac:spMkLst>
            <pc:docMk/>
            <pc:sldMk cId="3885532673" sldId="360"/>
            <ac:spMk id="2" creationId="{19E696A8-B0E3-0C36-E8F1-69A3890C6521}"/>
          </ac:spMkLst>
        </pc:spChg>
        <pc:spChg chg="mod">
          <ac:chgData name="Charles Robbins" userId="2a2c6b74727e6a50" providerId="LiveId" clId="{D04C28DC-5FF4-4D76-A0C5-58EA7C896C84}" dt="2023-06-12T23:38:46.070" v="1668" actId="255"/>
          <ac:spMkLst>
            <pc:docMk/>
            <pc:sldMk cId="3885532673" sldId="360"/>
            <ac:spMk id="3" creationId="{A66F6818-AFE1-0C2E-D91C-640876245B8B}"/>
          </ac:spMkLst>
        </pc:spChg>
      </pc:sldChg>
      <pc:sldChg chg="modSp add mod">
        <pc:chgData name="Charles Robbins" userId="2a2c6b74727e6a50" providerId="LiveId" clId="{D04C28DC-5FF4-4D76-A0C5-58EA7C896C84}" dt="2023-06-13T00:23:04.214" v="2513" actId="20577"/>
        <pc:sldMkLst>
          <pc:docMk/>
          <pc:sldMk cId="185840370" sldId="361"/>
        </pc:sldMkLst>
        <pc:spChg chg="mod">
          <ac:chgData name="Charles Robbins" userId="2a2c6b74727e6a50" providerId="LiveId" clId="{D04C28DC-5FF4-4D76-A0C5-58EA7C896C84}" dt="2023-06-12T23:40:09.822" v="1724" actId="20577"/>
          <ac:spMkLst>
            <pc:docMk/>
            <pc:sldMk cId="185840370" sldId="361"/>
            <ac:spMk id="2" creationId="{AA18D2D2-4FA2-9234-3027-2F2C0E7AC03E}"/>
          </ac:spMkLst>
        </pc:spChg>
        <pc:spChg chg="mod">
          <ac:chgData name="Charles Robbins" userId="2a2c6b74727e6a50" providerId="LiveId" clId="{D04C28DC-5FF4-4D76-A0C5-58EA7C896C84}" dt="2023-06-13T00:23:04.214" v="2513" actId="20577"/>
          <ac:spMkLst>
            <pc:docMk/>
            <pc:sldMk cId="185840370" sldId="361"/>
            <ac:spMk id="3" creationId="{68BACC78-7E3B-DB4E-2A0A-37A524E5454A}"/>
          </ac:spMkLst>
        </pc:spChg>
      </pc:sldChg>
      <pc:sldChg chg="modSp new mod">
        <pc:chgData name="Charles Robbins" userId="2a2c6b74727e6a50" providerId="LiveId" clId="{D04C28DC-5FF4-4D76-A0C5-58EA7C896C84}" dt="2023-06-13T00:18:10.138" v="2497" actId="5793"/>
        <pc:sldMkLst>
          <pc:docMk/>
          <pc:sldMk cId="2599310875" sldId="362"/>
        </pc:sldMkLst>
        <pc:spChg chg="mod">
          <ac:chgData name="Charles Robbins" userId="2a2c6b74727e6a50" providerId="LiveId" clId="{D04C28DC-5FF4-4D76-A0C5-58EA7C896C84}" dt="2023-06-12T23:46:17.805" v="2149" actId="20577"/>
          <ac:spMkLst>
            <pc:docMk/>
            <pc:sldMk cId="2599310875" sldId="362"/>
            <ac:spMk id="2" creationId="{512AF289-0700-D18E-585E-864A5B4A9886}"/>
          </ac:spMkLst>
        </pc:spChg>
        <pc:spChg chg="mod">
          <ac:chgData name="Charles Robbins" userId="2a2c6b74727e6a50" providerId="LiveId" clId="{D04C28DC-5FF4-4D76-A0C5-58EA7C896C84}" dt="2023-06-13T00:18:10.138" v="2497" actId="5793"/>
          <ac:spMkLst>
            <pc:docMk/>
            <pc:sldMk cId="2599310875" sldId="362"/>
            <ac:spMk id="3" creationId="{29F9FD2F-396F-470E-A9CC-F4E14FC082E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DDBF5-340E-4226-AF1F-EF3B7521CCEB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B690C-600E-4181-8D9D-2A7C40CE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39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AA3C-4D71-F76D-F4F2-5ADBEC50B3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CAA12F-1996-021C-2890-CF8C88AEF5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D87C3-4C43-A48C-A7A8-101831254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FA8AE-6769-4A64-BB66-A1164571A6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4CA1A1-70D6-E2CC-BD15-60BFE4BBD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1A39B0-FD8E-9481-0243-9E1E4BB39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D153-F68F-42CB-A4C3-88CE3DE68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89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49CB8-8428-7145-0230-442154BAD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EA8584-3012-A0B8-D0F0-AE564538A9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6CF83-591B-C9E7-0ABC-B9D1D4151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FA8AE-6769-4A64-BB66-A1164571A6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0A55C-C9BA-5D39-B650-F72B69A93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14423-471A-2CED-114C-69997A020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D153-F68F-42CB-A4C3-88CE3DE68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292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2B726D-BE30-12C2-3BBD-90C78562EF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7C423C-6A90-CDDA-F437-001BAA10DD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44CF9-81D2-7A10-19B4-5E31DC258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FA8AE-6769-4A64-BB66-A1164571A6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BD0F4-BADB-CDAC-2ABD-FB3810DC0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F9014-7A6A-43FF-97BE-F8EA2AF2C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D153-F68F-42CB-A4C3-88CE3DE68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46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0DD60-5E0A-57F5-885D-D08C0AF84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EA34E-E9F5-A2BA-2423-CC573BE8D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474D1-2FE9-E46E-B64B-8A6DFA361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FA8AE-6769-4A64-BB66-A1164571A6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CA579-0CA4-6B8B-F314-3066ABDB6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F2A9F-CA2D-CF13-C2F8-69621B8D3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D153-F68F-42CB-A4C3-88CE3DE68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57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8BF31-623E-A06B-995C-01FF58E43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146268-C5BA-0753-498B-522C3FA889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594AF-F1D7-213C-2AC4-F500CECEC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FA8AE-6769-4A64-BB66-A1164571A6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30187-9130-CD74-46B6-11A62ADD8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392BB-F0BC-B229-BE56-343D2374E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D153-F68F-42CB-A4C3-88CE3DE68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12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10AC2-91B4-E801-D1F0-6DEF8C9A4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6BC3E-606B-FB49-DEF3-E09714CF9C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E7B68E-9B12-10BF-77EB-2EF807F75A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D1327D-24F9-F9B3-8532-4376C1655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FA8AE-6769-4A64-BB66-A1164571A6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46BAA0-F722-F7F2-3873-AFAF69780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360316-9A71-6DCC-E1DD-9A428B6B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D153-F68F-42CB-A4C3-88CE3DE68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58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44DFB-F2E2-64F8-6742-1F2786D0E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0D9C55-1A2A-BA8F-A801-3468A8012D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710080-FA72-EF6E-0BF0-4DA4534B16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4D1BD8-5330-232E-9ADD-2006BB87C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261174-B34E-3141-B0A4-8FE38729CA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C93B30-783C-A5CE-5C70-A3D169EBA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FA8AE-6769-4A64-BB66-A1164571A6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8860C6-1245-FE3B-501A-7E95E8D1C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2E7ADB-38FA-106C-3030-A5A556B2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D153-F68F-42CB-A4C3-88CE3DE68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99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CA908-DFA6-3682-A408-CE4B1BDED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7090B4-FD5B-1BDB-A464-F3B43BB7D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FA8AE-6769-4A64-BB66-A1164571A6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08FBA1-7850-CF7D-A370-9AB6D4FD6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6D7EA2-EEA5-ED73-7977-E8CEBB6B9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D153-F68F-42CB-A4C3-88CE3DE68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431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6F9349-3FEA-DBD3-C5AB-EB3F76CB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FA8AE-6769-4A64-BB66-A1164571A6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023967-AD00-22FB-6C8F-6CC3A2C6E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C714D1-FC7D-3020-15DE-974F7FD97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D153-F68F-42CB-A4C3-88CE3DE68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34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1340D-FE55-95B2-2D09-63DDE18F6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D74AF-2484-3B14-0B8C-5471A12C9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013361-392D-129E-8464-0AFD635DC8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7EF3B7-6AEB-6241-CCF4-C386549F4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FA8AE-6769-4A64-BB66-A1164571A6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0BDA09-0A09-838F-B60F-1221FB343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E85FA0-FC42-0948-F097-C9C141CC9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D153-F68F-42CB-A4C3-88CE3DE68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9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6E5E4-3A99-65B5-72F1-815B66D63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1C8C7E-7D47-FEC8-C6F9-1B6DFDFA2D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C57F07-75B9-A7A5-E1D7-44286C4C43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D4A5F2-AC85-46A4-FD40-DFD31388A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FA8AE-6769-4A64-BB66-A1164571A6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985974-8BE8-23EA-1311-EAD239D68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44D1EA-B40D-02CB-087B-6DEDCBCAE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5D153-F68F-42CB-A4C3-88CE3DE68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A2DB94-2901-9362-B5E7-9E8CC4023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AEB140-8A63-3E94-6F57-D25FC0E14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7E0C9-0420-F2C7-7141-955551EDD2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FA8AE-6769-4A64-BB66-A1164571A6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AFF48-E8B3-364D-6402-19D973673D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51FED-B928-558A-E135-07DF2FEFE4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5D153-F68F-42CB-A4C3-88CE3DE68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454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scienceshow.com/2010/06/bring-us-your-burning-science-questions.html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3200" y="1237175"/>
            <a:ext cx="7924800" cy="3967871"/>
          </a:xfrm>
        </p:spPr>
        <p:txBody>
          <a:bodyPr>
            <a:normAutofit/>
          </a:bodyPr>
          <a:lstStyle/>
          <a:p>
            <a:pPr algn="l"/>
            <a:r>
              <a:rPr lang="en-US" sz="6200" dirty="0"/>
              <a:t>The OhCR</a:t>
            </a:r>
            <a:br>
              <a:rPr lang="en-US" sz="6200" dirty="0"/>
            </a:br>
            <a:r>
              <a:rPr lang="en-US" sz="2400" i="1" dirty="0">
                <a:latin typeface="Calibri" panose="020F0502020204030204" pitchFamily="34" charset="0"/>
                <a:ea typeface="Times New Roman" panose="02020603050405020304" pitchFamily="18" charset="0"/>
              </a:rPr>
              <a:t>‘Building a More Cyber Secure Ohio’</a:t>
            </a:r>
            <a:br>
              <a:rPr lang="en-US" sz="2000" i="1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US" sz="6200" dirty="0"/>
            </a:br>
            <a:endParaRPr lang="en-US" sz="6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D4311B-EC27-417D-89A0-BD3EC0FA7B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40481"/>
            <a:ext cx="9767888" cy="1688782"/>
          </a:xfrm>
        </p:spPr>
        <p:txBody>
          <a:bodyPr>
            <a:norm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rgbClr val="CC202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COSN Data Privacy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ea typeface="Times New Roman" panose="02020603050405020304" pitchFamily="18" charset="0"/>
              </a:rPr>
              <a:t>September 27, 2023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0086A670-73E6-4852-9977-276CEAD099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418861"/>
            <a:ext cx="1036320" cy="10101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B86B05-6691-CDDC-2587-B8CC80E23767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September 27,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316826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AF289-0700-D18E-585E-864A5B4A9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Student Data Privacy Fundamentals.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9FD2F-396F-470E-A9CC-F4E14FC08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588332"/>
          </a:xfrm>
        </p:spPr>
        <p:txBody>
          <a:bodyPr>
            <a:normAutofit lnSpcReduction="10000"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Engage with leadership to acknowledge the need and support for a privacy program, or to improve the existing program.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Designate an individual responsible for policies relating to student data privacy, including use of personal information.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Bring the right people to the table. Remember that everyone has a role to play in protecting student data privacy, so be sure that key stakeholders are engaged in developing a student data privacy program.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Determine which policies and procedures are already in place.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Adopt any additional necessary policies and procedures for the use of student data throughout the data life cycle.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Train those with access to student personal information on relevant policies and procedures to help them understand expectations for behavior.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Consider how best to be transparent with parents, students, and other community members about your privacy practices.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Develop a monitoring plan to ensure policies and procedures are being followed. 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CD3F22C0-F290-5EEA-26CE-ED8E8B25E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E33B62-F744-7A57-412C-44A44E3809B5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September 27,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599310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AF289-0700-D18E-585E-864A5B4A9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See the Attached COSN Plans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CD3F22C0-F290-5EEA-26CE-ED8E8B25E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E33B62-F744-7A57-412C-44A44E3809B5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September 27,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CEAC5F-2372-8A2E-A780-B762AC6364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476" y="1524287"/>
            <a:ext cx="3151424" cy="40726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715C1B-CEB4-32F7-620B-1A6976C611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6529" y="1524287"/>
            <a:ext cx="3132985" cy="407264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1AE5932-F4B7-FEC2-D4B3-F9960A29E2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2143" y="1524287"/>
            <a:ext cx="3132985" cy="407769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58381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l"/>
            <a:r>
              <a:rPr lang="en-US" sz="6200" dirty="0"/>
              <a:t>Questions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3ED19960-165A-4897-A58E-7C82DFBDEC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183256" y="2291316"/>
            <a:ext cx="3825488" cy="3825488"/>
          </a:xfr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CA3041-7632-163E-3EC2-7FAFCBE55B4B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65691"/>
          </a:xfrm>
        </p:spPr>
        <p:txBody>
          <a:bodyPr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8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  <a:endParaRPr lang="en-US" dirty="0">
              <a:effectLst/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4C32611D-D80C-B4E5-9E38-CE11F480CD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757B81-54DF-48C6-0EBB-44F3708E31C7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September 27,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409111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276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Aptos</vt:lpstr>
      <vt:lpstr>Arial</vt:lpstr>
      <vt:lpstr>Calibri</vt:lpstr>
      <vt:lpstr>Calibri Light</vt:lpstr>
      <vt:lpstr>Times New Roman</vt:lpstr>
      <vt:lpstr>Office Theme</vt:lpstr>
      <vt:lpstr>The OhCR ‘Building a More Cyber Secure Ohio’  </vt:lpstr>
      <vt:lpstr>Student Data Privacy Fundamentals.</vt:lpstr>
      <vt:lpstr>See the Attached COSN Plans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6</cp:revision>
  <dcterms:created xsi:type="dcterms:W3CDTF">2023-01-31T18:24:21Z</dcterms:created>
  <dcterms:modified xsi:type="dcterms:W3CDTF">2024-04-22T15:35:29Z</dcterms:modified>
</cp:coreProperties>
</file>